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7B13D-F648-4BFE-936B-A8A214A12E1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660EF-2CF4-44F5-95C8-A6204ABE56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6978" y="687050"/>
            <a:ext cx="4544046" cy="342587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"/>
            <a:ext cx="8861802" cy="6553200"/>
          </a:xfrm>
          <a:prstGeom prst="roundRect">
            <a:avLst>
              <a:gd name="adj" fmla="val 2605"/>
            </a:avLst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6876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D6519"/>
                </a:solidFill>
              </a:rPr>
              <a:t>Building a Better Word!</a:t>
            </a:r>
            <a:endParaRPr lang="en-US" sz="2700" dirty="0">
              <a:solidFill>
                <a:srgbClr val="1D6519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2209800"/>
          <a:ext cx="8157881" cy="434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5717"/>
                <a:gridCol w="2752164"/>
              </a:tblGrid>
              <a:tr h="30194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Follow the directions below to complete the activity.</a:t>
                      </a:r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7847">
                <a:tc rowSpan="2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Open the Word Warp app.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Tap        in the upper right hand corner of the game.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Change the time to Untimed Game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and click on Done.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Click the Start button to start a new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game.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Arrange the letters to create different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words.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Use a dictionary or a dictionary app if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you need help.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Create as many words as you can. You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can go onto the next level when you have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completed a 6 letter word. Click End to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go to the next level.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200+ points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– Beginner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400+ points – Intermediate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600+ points – Expert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3603">
                <a:tc v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REQUIRED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APPS: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Free Word Warp (Free)</a:t>
                      </a:r>
                      <a:endParaRPr lang="en-US" sz="11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5821"/>
            <a:ext cx="1066800" cy="1066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Free Word </a:t>
            </a:r>
          </a:p>
          <a:p>
            <a:pPr algn="ctr"/>
            <a:r>
              <a:rPr lang="en-US" sz="1000" dirty="0" smtClean="0"/>
              <a:t>Warp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14478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Use your spelling skills to quickly create words and score points.</a:t>
            </a:r>
          </a:p>
          <a:p>
            <a:r>
              <a:rPr lang="en-US" sz="1400" dirty="0" smtClean="0"/>
              <a:t>How many words can you create?</a:t>
            </a:r>
          </a:p>
        </p:txBody>
      </p:sp>
      <p:pic>
        <p:nvPicPr>
          <p:cNvPr id="16" name="Picture 15" descr="word ward samp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19850" y="2667000"/>
            <a:ext cx="1885950" cy="2514600"/>
          </a:xfrm>
          <a:prstGeom prst="rect">
            <a:avLst/>
          </a:prstGeom>
        </p:spPr>
      </p:pic>
      <p:pic>
        <p:nvPicPr>
          <p:cNvPr id="17" name="Picture 16" descr="inf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2268" y="2743200"/>
            <a:ext cx="169718" cy="152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padtaskcard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ipadtaskcards</Template>
  <TotalTime>5</TotalTime>
  <Words>156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ipadtaskcards</vt:lpstr>
      <vt:lpstr>Building a Better Word!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 Your Story</dc:title>
  <dc:creator>User</dc:creator>
  <cp:lastModifiedBy>User</cp:lastModifiedBy>
  <cp:revision>4</cp:revision>
  <dcterms:created xsi:type="dcterms:W3CDTF">2011-05-12T13:58:52Z</dcterms:created>
  <dcterms:modified xsi:type="dcterms:W3CDTF">2011-05-12T14:04:11Z</dcterms:modified>
</cp:coreProperties>
</file>